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57" r:id="rId5"/>
    <p:sldId id="279" r:id="rId6"/>
    <p:sldId id="280" r:id="rId7"/>
    <p:sldId id="271" r:id="rId8"/>
    <p:sldId id="281" r:id="rId9"/>
    <p:sldId id="285" r:id="rId10"/>
    <p:sldId id="284" r:id="rId11"/>
    <p:sldId id="289" r:id="rId12"/>
    <p:sldId id="290" r:id="rId13"/>
    <p:sldId id="262" r:id="rId14"/>
    <p:sldId id="263" r:id="rId1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94660"/>
  </p:normalViewPr>
  <p:slideViewPr>
    <p:cSldViewPr>
      <p:cViewPr varScale="1">
        <p:scale>
          <a:sx n="60" d="100"/>
          <a:sy n="60" d="100"/>
        </p:scale>
        <p:origin x="-208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42996" y="914399"/>
            <a:ext cx="9372599" cy="7086602"/>
          </a:xfrm>
          <a:prstGeom prst="rect">
            <a:avLst/>
          </a:prstGeom>
        </p:spPr>
      </p:pic>
      <p:pic>
        <p:nvPicPr>
          <p:cNvPr id="7" name="Picture 6" descr="C:\Users\Admin-pc\Downloads\JASJIT\Desktop\SCHOOL HEADING.png"/>
          <p:cNvPicPr/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61106" b="94464"/>
          <a:stretch>
            <a:fillRect/>
          </a:stretch>
        </p:blipFill>
        <p:spPr bwMode="auto">
          <a:xfrm>
            <a:off x="685800" y="1676400"/>
            <a:ext cx="556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44032" y="609603"/>
            <a:ext cx="65139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NEWSLETTER OCTOBER 2022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429003"/>
            <a:ext cx="5562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</a:p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3502" y="2971803"/>
            <a:ext cx="5050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EDUCATION IS THE MOST POWERFUL WEAPON WHICH YOU CAN USE TO CHANGE THE WORLD.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6383" y="4110335"/>
            <a:ext cx="5805244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WINNERS OF BEST OUT OF WASTE COMPETITION 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NURSERY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1</a:t>
            </a:r>
            <a:r>
              <a:rPr lang="en-US" sz="20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AKSHAN AND ALIKHA.A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2</a:t>
            </a:r>
            <a:r>
              <a:rPr lang="en-US" sz="20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YUVAN SHARMA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3</a:t>
            </a:r>
            <a:r>
              <a:rPr lang="en-US" sz="20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RD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ASHWANYA  AND LAVANYA TAMTA</a:t>
            </a:r>
          </a:p>
          <a:p>
            <a:pPr algn="ctr"/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K.G</a:t>
            </a:r>
          </a:p>
          <a:p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1</a:t>
            </a:r>
            <a:r>
              <a:rPr lang="en-US" sz="2000" b="1" cap="none" spc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RISHITA SINGH AND AARVI PURAN</a:t>
            </a:r>
            <a:endParaRPr lang="en-US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2</a:t>
            </a:r>
            <a:r>
              <a:rPr lang="en-US" sz="20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ADHIRA SHARMA</a:t>
            </a:r>
          </a:p>
          <a:p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3</a:t>
            </a:r>
            <a:r>
              <a:rPr lang="en-US" sz="2000" b="1" cap="none" spc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RD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HARSH JIMIWAL 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42997" y="1142999"/>
            <a:ext cx="9372599" cy="7086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682979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        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 descr="CM_Photogrid_166658167587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90600"/>
            <a:ext cx="6172200" cy="7391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42997" y="1142999"/>
            <a:ext cx="9372599" cy="7086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682979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        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 descr="CM_Photogrid_1667908915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4" y="914400"/>
            <a:ext cx="5800725" cy="762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42997" y="1142999"/>
            <a:ext cx="9372599" cy="7086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682979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        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 descr="CM_Photogrid_1667909003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480" y="914400"/>
            <a:ext cx="5712668" cy="7543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42996" y="1142999"/>
            <a:ext cx="9372599" cy="7086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7010400"/>
            <a:ext cx="5257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MAY YOU LIVE LONG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3502" y="1066802"/>
            <a:ext cx="5050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BIRTHDAY WISHES FROM HOPE HALL FAMILY TO ASHWANYA</a:t>
            </a:r>
          </a:p>
        </p:txBody>
      </p:sp>
      <p:pic>
        <p:nvPicPr>
          <p:cNvPr id="12" name="Picture 11" descr="20220708_115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981" y="2667000"/>
            <a:ext cx="4844038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KIDKI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42999" y="1142999"/>
            <a:ext cx="9372599" cy="70866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3502" y="228600"/>
            <a:ext cx="5050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PARENTING TIP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8658" y="1524001"/>
            <a:ext cx="490070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KIDS ARE LIKE A </a:t>
            </a: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MIRROR,</a:t>
            </a: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THEY SEE</a:t>
            </a:r>
          </a:p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 </a:t>
            </a: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HEAR </a:t>
            </a:r>
          </a:p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THEY DO.</a:t>
            </a: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 A GOOD </a:t>
            </a:r>
          </a:p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REFLECTION TO </a:t>
            </a: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THEM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42997" y="914399"/>
            <a:ext cx="9372599" cy="70866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3502" y="990600"/>
            <a:ext cx="5050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WINNERS OF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ENGLISH RECITATION COMPETITION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3276600"/>
            <a:ext cx="553503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NURSERY</a:t>
            </a:r>
          </a:p>
          <a:p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2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IBHAN KUMAR</a:t>
            </a:r>
          </a:p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20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ND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AANYA CHAUDHARY AND ASHWANYA</a:t>
            </a:r>
          </a:p>
          <a:p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sz="2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YUVAN SHARMA</a:t>
            </a:r>
          </a:p>
          <a:p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consOLATION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ALIYU AND HARDIK AND YASHAVI MEENA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</a:t>
            </a:r>
          </a:p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K.G</a:t>
            </a:r>
          </a:p>
          <a:p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2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AARVI PURAN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AND ADHIRA SHARMA</a:t>
            </a:r>
          </a:p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20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ND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SUYASH VERMA and RISHITA SINGH AND FERIT </a:t>
            </a:r>
          </a:p>
          <a:p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sz="2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Akshita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sharma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and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advik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and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viraj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singh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CONSOLATION :TANSHIK AND AKIRA AND AYAN ALI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42999" y="914398"/>
            <a:ext cx="9372599" cy="70866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685800"/>
            <a:ext cx="5791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GANDHI JAYANTI ACTIVITY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8" descr="CM_Photogrid_1667909164179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667000"/>
            <a:ext cx="5867400" cy="594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689" y="1676401"/>
            <a:ext cx="67086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MUST BE THE 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CHANGE YOU </a:t>
            </a:r>
          </a:p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WISH TO SEE IN THE WORLD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42999" y="1142999"/>
            <a:ext cx="9372599" cy="7086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682979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        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9" descr="CM_Photogrid_1667909443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143000"/>
            <a:ext cx="5791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42999" y="1142999"/>
            <a:ext cx="9372599" cy="7086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682979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        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714" y="838201"/>
            <a:ext cx="54425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DUSSHERA CRAFT ACTIVITY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8" descr="CM_Photogrid_1664614369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200400"/>
            <a:ext cx="5638800" cy="525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1676400"/>
            <a:ext cx="5638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MAY THE VICTORY OF GOOD OVER EVIL INSPIRE YOU TOWARDS YOURS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42999" y="1142999"/>
            <a:ext cx="9372599" cy="7086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682979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        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 descr="CM_Photogrid_16646148696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786" y="1447800"/>
            <a:ext cx="5470814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42997" y="1142999"/>
            <a:ext cx="9372599" cy="7086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682979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        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990603"/>
            <a:ext cx="53339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LITTLE CHEFS MAKING CHOCOLATE LADOOS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7772400"/>
            <a:ext cx="55983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MY PROBLEM ISN’T THAT I HAVE A SWEET </a:t>
            </a:r>
          </a:p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TOOTH. IT’S THAT I SEVERAL OF THEM 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11" descr="IMG-20221108-WA0097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353" y="1676400"/>
            <a:ext cx="5496046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42997" y="1142999"/>
            <a:ext cx="9372599" cy="7086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682979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        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 descr="CM_Photogrid_1666194317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066800"/>
            <a:ext cx="5545015" cy="746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42997" y="1142999"/>
            <a:ext cx="9372599" cy="7086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682979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        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5178" y="838201"/>
            <a:ext cx="52276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Diwali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clebrations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8" descr="CM_Photogrid_1666581455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710" y="1676400"/>
            <a:ext cx="5609690" cy="701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3582</TotalTime>
  <Words>228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Nno</vt:lpstr>
      <vt:lpstr>Nno</vt:lpstr>
      <vt:lpstr>Nno</vt:lpstr>
      <vt:lpstr>S</vt:lpstr>
      <vt:lpstr>S</vt:lpstr>
      <vt:lpstr>S</vt:lpstr>
      <vt:lpstr>S</vt:lpstr>
      <vt:lpstr>S</vt:lpstr>
      <vt:lpstr>S</vt:lpstr>
      <vt:lpstr>S</vt:lpstr>
      <vt:lpstr>S</vt:lpstr>
      <vt:lpstr>S</vt:lpstr>
      <vt:lpstr>s</vt:lpstr>
      <vt:lpstr>KIDKI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MEHAK</dc:creator>
  <cp:lastModifiedBy>MEHAK</cp:lastModifiedBy>
  <cp:revision>44</cp:revision>
  <dcterms:created xsi:type="dcterms:W3CDTF">2006-08-16T00:00:00Z</dcterms:created>
  <dcterms:modified xsi:type="dcterms:W3CDTF">2022-12-14T12:20:19Z</dcterms:modified>
</cp:coreProperties>
</file>